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"/>
  </p:notesMasterIdLst>
  <p:sldIdLst>
    <p:sldId id="268" r:id="rId2"/>
  </p:sldIdLst>
  <p:sldSz cx="9906000" cy="6858000" type="A4"/>
  <p:notesSz cx="6797675" cy="9926638"/>
  <p:defaultTextStyle>
    <a:defPPr>
      <a:defRPr lang="de-CH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3CACA"/>
    <a:srgbClr val="82FF82"/>
    <a:srgbClr val="C0FFC0"/>
    <a:srgbClr val="FF3333"/>
    <a:srgbClr val="FDE3E3"/>
    <a:srgbClr val="FF8080"/>
    <a:srgbClr val="FF4040"/>
    <a:srgbClr val="FF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659" autoAdjust="0"/>
    <p:restoredTop sz="90929"/>
  </p:normalViewPr>
  <p:slideViewPr>
    <p:cSldViewPr>
      <p:cViewPr>
        <p:scale>
          <a:sx n="100" d="100"/>
          <a:sy n="100" d="100"/>
        </p:scale>
        <p:origin x="-1212" y="-372"/>
      </p:cViewPr>
      <p:guideLst>
        <p:guide orient="horz" pos="2165"/>
        <p:guide pos="310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2750" cy="531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62388" y="0"/>
            <a:ext cx="2952750" cy="531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t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07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723900" y="758825"/>
            <a:ext cx="5367338" cy="371633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8050" y="4703763"/>
            <a:ext cx="4999038" cy="4475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 smtClean="0"/>
              <a:t>Mastertextformat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05938"/>
            <a:ext cx="2952750" cy="531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1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62388" y="9405938"/>
            <a:ext cx="2952750" cy="531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b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pPr>
              <a:defRPr/>
            </a:pPr>
            <a:fld id="{B77179DB-E723-4658-A522-26088D696ACB}" type="slidenum">
              <a:rPr lang="de-DE"/>
              <a:pPr>
                <a:defRPr/>
              </a:pPr>
              <a:t>‹N°›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348167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fld id="{8F161696-484C-44F3-8BE0-E755049C51D7}" type="slidenum">
              <a:rPr lang="de-DE" smtClean="0"/>
              <a:pPr/>
              <a:t>1</a:t>
            </a:fld>
            <a:endParaRPr lang="de-DE" smtClean="0"/>
          </a:p>
        </p:txBody>
      </p:sp>
      <p:sp>
        <p:nvSpPr>
          <p:cNvPr id="4099" name="Rectangle 2"/>
          <p:cNvSpPr>
            <a:spLocks noChangeArrowheads="1" noTextEdit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4100" name="Rectangle 3"/>
          <p:cNvSpPr>
            <a:spLocks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de-DE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AA539A-C58C-4C56-A92A-49B85B145866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0E5506-F9C5-4CED-8003-024F8121F028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03641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3F24AB-10AB-4DB9-9026-88C3F34FDE04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A232C6-686C-4557-AB27-0B0556880DE8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161794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058025" y="609600"/>
            <a:ext cx="2105025" cy="54864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742950" y="609600"/>
            <a:ext cx="6162675" cy="5486400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8518EF-83DC-4CEF-851E-B900457A36AC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15EE83-B8A0-4E15-A8BC-BC4A7EB268E2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755975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351630-8CF2-41F9-B5EB-41B8E49267AB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9A96E1-24A4-40B9-A879-100AE1282983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1277010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FE97F1-9C8C-4699-8A22-9E3D5FCB7A29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19D1D3-A4DB-489C-A4C8-3A6FE16746AC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299409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74295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02920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BD4277-D653-4ECF-9B09-7A822AD893E3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1C7450-9B39-4E3D-9B83-32142AA0D7CB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936528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C475C9-B4F6-4FE2-A64A-90CC27022057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65EE6C-50F6-48BF-86F7-4554C0113152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2933893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BA38B29-A117-49EB-835B-FF298D63C1A3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A9F328-576F-472B-AEF2-653E7EFC5A6B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823547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D33CC8-6A43-4A5E-8DDA-0501EFBE67B5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DA173A-68A4-4296-A3DD-814A61D22C47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1953766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01A675-3F62-40C0-9B58-E54028E0ACF9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886290-B6B7-423B-BC1C-028218FB25E9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974110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 smtClean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65E390-4D91-497D-B962-B34EC1A25D83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A7B9B4-4DA4-40D2-BFC4-B4C63B7E291A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0018503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42950" y="609600"/>
            <a:ext cx="84201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CH" smtClean="0"/>
              <a:t>Mastertitelformat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2950" y="1981200"/>
            <a:ext cx="84201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295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fld id="{8088D377-7F03-466A-B578-5CE015E22331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8400"/>
            <a:ext cx="31369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33738CE2-593D-4B75-AB63-F56FD2AF74CF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Datumsplatzhalter 1"/>
          <p:cNvSpPr>
            <a:spLocks noGrp="1"/>
          </p:cNvSpPr>
          <p:nvPr>
            <p:ph type="dt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fld id="{A775A3F2-575B-4634-886D-72D10F7C0704}" type="datetime1">
              <a:rPr lang="de-CH" sz="1400" smtClean="0"/>
              <a:pPr/>
              <a:t>20.01.2014</a:t>
            </a:fld>
            <a:endParaRPr lang="de-CH" sz="1400" smtClean="0"/>
          </a:p>
        </p:txBody>
      </p:sp>
      <p:sp>
        <p:nvSpPr>
          <p:cNvPr id="2051" name="Fußzeilenplatzhalter 2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de-CH" sz="1400" smtClean="0"/>
              <a:t>Version 1.1</a:t>
            </a:r>
          </a:p>
        </p:txBody>
      </p:sp>
      <p:sp>
        <p:nvSpPr>
          <p:cNvPr id="2052" name="Foliennummernplatzhalt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fld id="{3F6AE82F-24A8-46C1-BC9D-F87AAA7C35EA}" type="slidenum">
              <a:rPr lang="de-CH" sz="1400" smtClean="0"/>
              <a:pPr/>
              <a:t>1</a:t>
            </a:fld>
            <a:endParaRPr lang="de-CH" sz="1400" smtClean="0"/>
          </a:p>
        </p:txBody>
      </p:sp>
      <p:sp>
        <p:nvSpPr>
          <p:cNvPr id="2053" name="AutoShape 2"/>
          <p:cNvSpPr>
            <a:spLocks noChangeArrowheads="1"/>
          </p:cNvSpPr>
          <p:nvPr/>
        </p:nvSpPr>
        <p:spPr bwMode="auto">
          <a:xfrm>
            <a:off x="304800" y="685800"/>
            <a:ext cx="3816350" cy="827088"/>
          </a:xfrm>
          <a:prstGeom prst="flowChartProcess">
            <a:avLst/>
          </a:prstGeom>
          <a:solidFill>
            <a:srgbClr val="FDE3E3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/>
              <a:t>Leiter der Trägerschaft, Orginsation, Stiftung,etc</a:t>
            </a:r>
          </a:p>
          <a:p>
            <a:pPr algn="ctr"/>
            <a:r>
              <a:rPr lang="de-CH" sz="1000"/>
              <a:t>[Vorname Nachname des Leiters]</a:t>
            </a:r>
          </a:p>
        </p:txBody>
      </p:sp>
      <p:sp>
        <p:nvSpPr>
          <p:cNvPr id="2054" name="AutoShape 3"/>
          <p:cNvSpPr>
            <a:spLocks noChangeArrowheads="1"/>
          </p:cNvSpPr>
          <p:nvPr/>
        </p:nvSpPr>
        <p:spPr bwMode="auto">
          <a:xfrm>
            <a:off x="2667000" y="1981200"/>
            <a:ext cx="2362200" cy="1828800"/>
          </a:xfrm>
          <a:prstGeom prst="flowChartPreparation">
            <a:avLst/>
          </a:prstGeom>
          <a:solidFill>
            <a:srgbClr val="FF3333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/>
              <a:t>Projektteam</a:t>
            </a:r>
          </a:p>
          <a:p>
            <a:pPr algn="ctr"/>
            <a:r>
              <a:rPr lang="de-CH" sz="1000"/>
              <a:t>[Vorname Nachname - Funktion]</a:t>
            </a:r>
          </a:p>
          <a:p>
            <a:pPr algn="ctr"/>
            <a:r>
              <a:rPr lang="de-CH" sz="1000"/>
              <a:t>[Vorname Nachname -Funktion]</a:t>
            </a:r>
          </a:p>
          <a:p>
            <a:pPr algn="ctr"/>
            <a:r>
              <a:rPr lang="de-CH" sz="1000"/>
              <a:t>[Vorname Nachname- Funktion]</a:t>
            </a:r>
          </a:p>
          <a:p>
            <a:pPr algn="ctr"/>
            <a:endParaRPr lang="de-CH" sz="1000"/>
          </a:p>
        </p:txBody>
      </p:sp>
      <p:sp>
        <p:nvSpPr>
          <p:cNvPr id="2055" name="AutoShape 4"/>
          <p:cNvSpPr>
            <a:spLocks noChangeArrowheads="1"/>
          </p:cNvSpPr>
          <p:nvPr/>
        </p:nvSpPr>
        <p:spPr bwMode="auto">
          <a:xfrm>
            <a:off x="6645275" y="2417763"/>
            <a:ext cx="2454275" cy="673100"/>
          </a:xfrm>
          <a:prstGeom prst="flowChartProcess">
            <a:avLst/>
          </a:prstGeom>
          <a:solidFill>
            <a:srgbClr val="FFE957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DE"/>
              <a:t>Regionale Partner</a:t>
            </a:r>
            <a:endParaRPr lang="de-CH" sz="1000"/>
          </a:p>
        </p:txBody>
      </p:sp>
      <p:sp>
        <p:nvSpPr>
          <p:cNvPr id="2056" name="AutoShape 6"/>
          <p:cNvSpPr>
            <a:spLocks noChangeArrowheads="1"/>
          </p:cNvSpPr>
          <p:nvPr/>
        </p:nvSpPr>
        <p:spPr bwMode="auto">
          <a:xfrm>
            <a:off x="3886200" y="5334000"/>
            <a:ext cx="21844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/>
              <a:t>Sekundäre Zielgruppe 2</a:t>
            </a:r>
          </a:p>
          <a:p>
            <a:pPr algn="ctr"/>
            <a:r>
              <a:rPr lang="de-CH" sz="1000"/>
              <a:t>Multiplikatoren</a:t>
            </a:r>
          </a:p>
        </p:txBody>
      </p:sp>
      <p:sp>
        <p:nvSpPr>
          <p:cNvPr id="2057" name="AutoShape 7"/>
          <p:cNvSpPr>
            <a:spLocks noChangeArrowheads="1"/>
          </p:cNvSpPr>
          <p:nvPr/>
        </p:nvSpPr>
        <p:spPr bwMode="auto">
          <a:xfrm>
            <a:off x="1600200" y="5334000"/>
            <a:ext cx="21336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sz="1000"/>
              <a:t>Sekundäre Zielgruppe 1 </a:t>
            </a:r>
          </a:p>
          <a:p>
            <a:pPr algn="ctr"/>
            <a:r>
              <a:rPr lang="de-CH" sz="1000"/>
              <a:t>Multiplikatoren </a:t>
            </a:r>
          </a:p>
        </p:txBody>
      </p:sp>
      <p:sp>
        <p:nvSpPr>
          <p:cNvPr id="2058" name="AutoShape 8"/>
          <p:cNvSpPr>
            <a:spLocks noChangeArrowheads="1"/>
          </p:cNvSpPr>
          <p:nvPr/>
        </p:nvSpPr>
        <p:spPr bwMode="auto">
          <a:xfrm>
            <a:off x="304800" y="4267200"/>
            <a:ext cx="21336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sz="1000"/>
              <a:t>Primäre Zielgruppe</a:t>
            </a:r>
          </a:p>
        </p:txBody>
      </p:sp>
      <p:sp>
        <p:nvSpPr>
          <p:cNvPr id="2059" name="AutoShape 9"/>
          <p:cNvSpPr>
            <a:spLocks noChangeArrowheads="1"/>
          </p:cNvSpPr>
          <p:nvPr/>
        </p:nvSpPr>
        <p:spPr bwMode="auto">
          <a:xfrm>
            <a:off x="8124825" y="4467225"/>
            <a:ext cx="1508125" cy="762000"/>
          </a:xfrm>
          <a:prstGeom prst="flowChartProcess">
            <a:avLst/>
          </a:prstGeom>
          <a:solidFill>
            <a:srgbClr val="FF66FF">
              <a:alpha val="25098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de-CH" sz="1000"/>
          </a:p>
          <a:p>
            <a:pPr algn="ctr"/>
            <a:r>
              <a:rPr lang="de-CH" sz="1000"/>
              <a:t>KAP- Operative Leitung</a:t>
            </a:r>
          </a:p>
          <a:p>
            <a:pPr algn="ctr"/>
            <a:r>
              <a:rPr lang="de-CH" sz="1000"/>
              <a:t>Vorname Nachname</a:t>
            </a:r>
          </a:p>
          <a:p>
            <a:pPr algn="ctr"/>
            <a:endParaRPr lang="de-CH" sz="1000"/>
          </a:p>
        </p:txBody>
      </p:sp>
      <p:sp>
        <p:nvSpPr>
          <p:cNvPr id="2060" name="AutoShape 10"/>
          <p:cNvSpPr>
            <a:spLocks noChangeArrowheads="1"/>
          </p:cNvSpPr>
          <p:nvPr/>
        </p:nvSpPr>
        <p:spPr bwMode="auto">
          <a:xfrm>
            <a:off x="304800" y="2438400"/>
            <a:ext cx="2043113" cy="1303338"/>
          </a:xfrm>
          <a:prstGeom prst="flowChartAlternateProcess">
            <a:avLst/>
          </a:prstGeom>
          <a:solidFill>
            <a:srgbClr val="FFCC00">
              <a:alpha val="50195"/>
            </a:srgb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/>
              <a:t>Begleitgremium</a:t>
            </a:r>
          </a:p>
          <a:p>
            <a:pPr algn="ctr"/>
            <a:r>
              <a:rPr lang="de-CH" sz="1000"/>
              <a:t>Vorname Nachname- Organisation</a:t>
            </a:r>
          </a:p>
          <a:p>
            <a:pPr algn="ctr"/>
            <a:r>
              <a:rPr lang="de-CH" sz="1000"/>
              <a:t>Vorname Nachname- Organisation</a:t>
            </a:r>
          </a:p>
          <a:p>
            <a:pPr algn="ctr"/>
            <a:r>
              <a:rPr lang="de-CH" sz="1000"/>
              <a:t>Vorname Nachname- Organisation</a:t>
            </a:r>
          </a:p>
          <a:p>
            <a:pPr algn="ctr"/>
            <a:r>
              <a:rPr lang="de-CH" sz="1000"/>
              <a:t>Vorname Nachname- Organisation</a:t>
            </a:r>
          </a:p>
          <a:p>
            <a:pPr algn="ctr"/>
            <a:endParaRPr lang="de-CH" sz="1000"/>
          </a:p>
        </p:txBody>
      </p:sp>
      <p:sp>
        <p:nvSpPr>
          <p:cNvPr id="2061" name="AutoShape 11"/>
          <p:cNvSpPr>
            <a:spLocks noChangeArrowheads="1"/>
          </p:cNvSpPr>
          <p:nvPr/>
        </p:nvSpPr>
        <p:spPr bwMode="auto">
          <a:xfrm>
            <a:off x="7772400" y="685800"/>
            <a:ext cx="1668463" cy="611188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/>
              <a:t>xxx</a:t>
            </a:r>
            <a:endParaRPr lang="de-CH" sz="1000">
              <a:solidFill>
                <a:srgbClr val="000000"/>
              </a:solidFill>
            </a:endParaRPr>
          </a:p>
          <a:p>
            <a:pPr algn="ctr"/>
            <a:r>
              <a:rPr lang="de-CH" sz="1000">
                <a:solidFill>
                  <a:srgbClr val="000000"/>
                </a:solidFill>
              </a:rPr>
              <a:t>[Hauptpartner,Sponsor]</a:t>
            </a:r>
          </a:p>
        </p:txBody>
      </p:sp>
      <p:sp>
        <p:nvSpPr>
          <p:cNvPr id="2062" name="AutoShape 12"/>
          <p:cNvSpPr>
            <a:spLocks noChangeArrowheads="1"/>
          </p:cNvSpPr>
          <p:nvPr/>
        </p:nvSpPr>
        <p:spPr bwMode="auto">
          <a:xfrm>
            <a:off x="5867400" y="685800"/>
            <a:ext cx="1668463" cy="611188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/>
              <a:t>xxx</a:t>
            </a:r>
            <a:endParaRPr lang="de-CH" sz="1000">
              <a:solidFill>
                <a:srgbClr val="000000"/>
              </a:solidFill>
            </a:endParaRPr>
          </a:p>
          <a:p>
            <a:pPr algn="ctr"/>
            <a:r>
              <a:rPr lang="de-CH" sz="1000">
                <a:solidFill>
                  <a:srgbClr val="000000"/>
                </a:solidFill>
              </a:rPr>
              <a:t>[Hauptpartner, Sponsor]</a:t>
            </a:r>
          </a:p>
        </p:txBody>
      </p:sp>
      <p:cxnSp>
        <p:nvCxnSpPr>
          <p:cNvPr id="2063" name="AutoShape 13"/>
          <p:cNvCxnSpPr>
            <a:cxnSpLocks noChangeShapeType="1"/>
            <a:stCxn id="2055" idx="1"/>
            <a:endCxn id="2054" idx="3"/>
          </p:cNvCxnSpPr>
          <p:nvPr/>
        </p:nvCxnSpPr>
        <p:spPr bwMode="auto">
          <a:xfrm flipH="1">
            <a:off x="5029200" y="2754313"/>
            <a:ext cx="1616075" cy="141287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4" name="AutoShape 14"/>
          <p:cNvCxnSpPr>
            <a:cxnSpLocks noChangeShapeType="1"/>
          </p:cNvCxnSpPr>
          <p:nvPr/>
        </p:nvCxnSpPr>
        <p:spPr bwMode="auto">
          <a:xfrm flipV="1">
            <a:off x="2438400" y="3810000"/>
            <a:ext cx="1390650" cy="74295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5" name="AutoShape 15"/>
          <p:cNvCxnSpPr>
            <a:cxnSpLocks noChangeShapeType="1"/>
            <a:stCxn id="2054" idx="2"/>
            <a:endCxn id="2057" idx="0"/>
          </p:cNvCxnSpPr>
          <p:nvPr/>
        </p:nvCxnSpPr>
        <p:spPr bwMode="auto">
          <a:xfrm flipH="1">
            <a:off x="2667000" y="3829050"/>
            <a:ext cx="1181100" cy="14859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6" name="AutoShape 16"/>
          <p:cNvCxnSpPr>
            <a:cxnSpLocks noChangeShapeType="1"/>
            <a:stCxn id="2054" idx="2"/>
            <a:endCxn id="2056" idx="0"/>
          </p:cNvCxnSpPr>
          <p:nvPr/>
        </p:nvCxnSpPr>
        <p:spPr bwMode="auto">
          <a:xfrm>
            <a:off x="3848100" y="3829050"/>
            <a:ext cx="1130300" cy="14859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7" name="AutoShape 17"/>
          <p:cNvCxnSpPr>
            <a:cxnSpLocks noChangeShapeType="1"/>
            <a:stCxn id="2054" idx="1"/>
            <a:endCxn id="2060" idx="3"/>
          </p:cNvCxnSpPr>
          <p:nvPr/>
        </p:nvCxnSpPr>
        <p:spPr bwMode="auto">
          <a:xfrm flipH="1">
            <a:off x="2362200" y="2895600"/>
            <a:ext cx="285750" cy="195263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8" name="AutoShape 18"/>
          <p:cNvCxnSpPr>
            <a:cxnSpLocks noChangeShapeType="1"/>
            <a:stCxn id="2070" idx="3"/>
            <a:endCxn id="2061" idx="2"/>
          </p:cNvCxnSpPr>
          <p:nvPr/>
        </p:nvCxnSpPr>
        <p:spPr bwMode="auto">
          <a:xfrm flipV="1">
            <a:off x="4703763" y="1296988"/>
            <a:ext cx="3903662" cy="417512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9" name="AutoShape 19"/>
          <p:cNvCxnSpPr>
            <a:cxnSpLocks noChangeShapeType="1"/>
            <a:stCxn id="2070" idx="3"/>
            <a:endCxn id="2062" idx="1"/>
          </p:cNvCxnSpPr>
          <p:nvPr/>
        </p:nvCxnSpPr>
        <p:spPr bwMode="auto">
          <a:xfrm flipV="1">
            <a:off x="4703763" y="992188"/>
            <a:ext cx="1163637" cy="722312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70" name="AutoShape 20"/>
          <p:cNvSpPr>
            <a:spLocks noChangeArrowheads="1"/>
          </p:cNvSpPr>
          <p:nvPr/>
        </p:nvSpPr>
        <p:spPr bwMode="auto">
          <a:xfrm>
            <a:off x="1676400" y="1371600"/>
            <a:ext cx="3027363" cy="685800"/>
          </a:xfrm>
          <a:prstGeom prst="flowChartProcess">
            <a:avLst/>
          </a:prstGeom>
          <a:solidFill>
            <a:srgbClr val="FF8080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/>
              <a:t>Projektleiter</a:t>
            </a:r>
          </a:p>
          <a:p>
            <a:pPr algn="ctr"/>
            <a:r>
              <a:rPr lang="de-CH" sz="1000"/>
              <a:t>[Vorname Nachname des Projektleiters]</a:t>
            </a:r>
          </a:p>
        </p:txBody>
      </p:sp>
      <p:sp>
        <p:nvSpPr>
          <p:cNvPr id="2071" name="AutoShape 21"/>
          <p:cNvSpPr>
            <a:spLocks noChangeArrowheads="1"/>
          </p:cNvSpPr>
          <p:nvPr/>
        </p:nvSpPr>
        <p:spPr bwMode="auto">
          <a:xfrm>
            <a:off x="6753225" y="4038600"/>
            <a:ext cx="2101850" cy="614363"/>
          </a:xfrm>
          <a:prstGeom prst="flowChartProcess">
            <a:avLst/>
          </a:prstGeom>
          <a:solidFill>
            <a:srgbClr val="FF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DE"/>
              <a:t>KAP</a:t>
            </a:r>
          </a:p>
          <a:p>
            <a:pPr algn="ctr"/>
            <a:r>
              <a:rPr lang="de-CH" sz="1000"/>
              <a:t>Vorname Nachname- Organisation</a:t>
            </a:r>
          </a:p>
          <a:p>
            <a:pPr algn="ctr"/>
            <a:endParaRPr lang="de-CH" b="1"/>
          </a:p>
        </p:txBody>
      </p:sp>
      <p:sp>
        <p:nvSpPr>
          <p:cNvPr id="2072" name="Rectangle 24"/>
          <p:cNvSpPr>
            <a:spLocks noGrp="1" noChangeArrowheads="1"/>
          </p:cNvSpPr>
          <p:nvPr>
            <p:ph type="title" idx="4294967295"/>
          </p:nvPr>
        </p:nvSpPr>
        <p:spPr>
          <a:xfrm>
            <a:off x="1676400" y="120650"/>
            <a:ext cx="6419850" cy="369888"/>
          </a:xfrm>
        </p:spPr>
        <p:txBody>
          <a:bodyPr>
            <a:spAutoFit/>
          </a:bodyPr>
          <a:lstStyle/>
          <a:p>
            <a:pPr eaLnBrk="1" hangingPunct="1"/>
            <a:r>
              <a:rPr lang="de-DE" sz="1800" smtClean="0">
                <a:latin typeface="Arial Black" charset="0"/>
              </a:rPr>
              <a:t>Name des Projektes</a:t>
            </a:r>
          </a:p>
        </p:txBody>
      </p:sp>
      <p:sp>
        <p:nvSpPr>
          <p:cNvPr id="2073" name="AutoShape 21"/>
          <p:cNvSpPr>
            <a:spLocks noChangeArrowheads="1"/>
          </p:cNvSpPr>
          <p:nvPr/>
        </p:nvSpPr>
        <p:spPr bwMode="auto">
          <a:xfrm>
            <a:off x="6738938" y="3297238"/>
            <a:ext cx="2101850" cy="688975"/>
          </a:xfrm>
          <a:prstGeom prst="flowChartProcess">
            <a:avLst/>
          </a:prstGeom>
          <a:solidFill>
            <a:srgbClr val="FF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de-DE"/>
          </a:p>
          <a:p>
            <a:pPr algn="ctr"/>
            <a:endParaRPr lang="de-DE"/>
          </a:p>
          <a:p>
            <a:pPr algn="ctr"/>
            <a:r>
              <a:rPr lang="de-DE"/>
              <a:t>Institutionelle Partner</a:t>
            </a:r>
          </a:p>
          <a:p>
            <a:pPr algn="ctr"/>
            <a:r>
              <a:rPr lang="de-CH" sz="1000"/>
              <a:t>Vorname Nachname- Organisation</a:t>
            </a:r>
          </a:p>
          <a:p>
            <a:pPr algn="ctr"/>
            <a:r>
              <a:rPr lang="de-CH" sz="1000"/>
              <a:t>Vorname Nachname- Organisation</a:t>
            </a:r>
          </a:p>
          <a:p>
            <a:pPr algn="ctr"/>
            <a:endParaRPr lang="de-CH" b="1"/>
          </a:p>
          <a:p>
            <a:pPr algn="ctr"/>
            <a:endParaRPr lang="de-CH" b="1"/>
          </a:p>
        </p:txBody>
      </p:sp>
      <p:cxnSp>
        <p:nvCxnSpPr>
          <p:cNvPr id="2074" name="AutoShape 14"/>
          <p:cNvCxnSpPr>
            <a:cxnSpLocks noChangeShapeType="1"/>
            <a:stCxn id="2054" idx="3"/>
            <a:endCxn id="2073" idx="1"/>
          </p:cNvCxnSpPr>
          <p:nvPr/>
        </p:nvCxnSpPr>
        <p:spPr bwMode="auto">
          <a:xfrm>
            <a:off x="5029200" y="2895600"/>
            <a:ext cx="1709738" cy="746125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75" name="AutoShape 14"/>
          <p:cNvCxnSpPr>
            <a:cxnSpLocks noChangeShapeType="1"/>
            <a:stCxn id="2054" idx="3"/>
          </p:cNvCxnSpPr>
          <p:nvPr/>
        </p:nvCxnSpPr>
        <p:spPr bwMode="auto">
          <a:xfrm>
            <a:off x="5029200" y="2895600"/>
            <a:ext cx="1724025" cy="1450975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Leer">
  <a:themeElements>
    <a:clrScheme name="Le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eer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e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macos:Applications (Mac OS 9):Programme Office:Microsoft Office 2001:Vorlagen:Präsentationen:Designs:Leer</Template>
  <TotalTime>0</TotalTime>
  <Words>98</Words>
  <Application>Microsoft Office PowerPoint</Application>
  <PresentationFormat>Format A4 (210 x 297 mm)</PresentationFormat>
  <Paragraphs>38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Arial Black</vt:lpstr>
      <vt:lpstr>Leer</vt:lpstr>
      <vt:lpstr>Name des Projektes</vt:lpstr>
    </vt:vector>
  </TitlesOfParts>
  <Company>ConteXt-Consulting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Hubert Studer</dc:creator>
  <cp:lastModifiedBy>Vincent Brügger</cp:lastModifiedBy>
  <cp:revision>48</cp:revision>
  <cp:lastPrinted>2011-08-23T07:41:08Z</cp:lastPrinted>
  <dcterms:created xsi:type="dcterms:W3CDTF">2001-03-12T14:54:51Z</dcterms:created>
  <dcterms:modified xsi:type="dcterms:W3CDTF">2014-01-20T13:49:27Z</dcterms:modified>
</cp:coreProperties>
</file>

<file path=docProps/thumbnail.jpeg>
</file>