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885"/>
    <a:srgbClr val="FF99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26" d="100"/>
          <a:sy n="226" d="100"/>
        </p:scale>
        <p:origin x="-544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541112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322651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736795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174262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163332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3352417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8170821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906024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65873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3030412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912299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Bild 1" descr="Skalen 21"/>
          <p:cNvPicPr/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485864" y="476672"/>
            <a:ext cx="8280919" cy="59046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187936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llipse 4"/>
          <p:cNvSpPr/>
          <p:nvPr/>
        </p:nvSpPr>
        <p:spPr>
          <a:xfrm>
            <a:off x="1724568" y="315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13" name="Gerade Verbindung 12"/>
          <p:cNvCxnSpPr>
            <a:stCxn id="5" idx="6"/>
            <a:endCxn id="18" idx="2"/>
          </p:cNvCxnSpPr>
          <p:nvPr/>
        </p:nvCxnSpPr>
        <p:spPr>
          <a:xfrm>
            <a:off x="1904568" y="3248999"/>
            <a:ext cx="752255" cy="18000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Ellipse 17"/>
          <p:cNvSpPr/>
          <p:nvPr/>
        </p:nvSpPr>
        <p:spPr>
          <a:xfrm>
            <a:off x="2656823" y="333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9" name="Ellipse 18"/>
          <p:cNvSpPr/>
          <p:nvPr/>
        </p:nvSpPr>
        <p:spPr>
          <a:xfrm>
            <a:off x="3591320" y="3789040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0" name="Ellipse 19"/>
          <p:cNvSpPr/>
          <p:nvPr/>
        </p:nvSpPr>
        <p:spPr>
          <a:xfrm>
            <a:off x="4536323" y="3339000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1" name="Ellipse 20"/>
          <p:cNvSpPr/>
          <p:nvPr/>
        </p:nvSpPr>
        <p:spPr>
          <a:xfrm>
            <a:off x="5463528" y="333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2" name="Ellipse 21"/>
          <p:cNvSpPr/>
          <p:nvPr/>
        </p:nvSpPr>
        <p:spPr>
          <a:xfrm>
            <a:off x="6404728" y="2276872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3" name="Ellipse 22"/>
          <p:cNvSpPr/>
          <p:nvPr/>
        </p:nvSpPr>
        <p:spPr>
          <a:xfrm>
            <a:off x="7308304" y="333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25" name="Gerade Verbindung 24"/>
          <p:cNvCxnSpPr>
            <a:stCxn id="18" idx="6"/>
            <a:endCxn id="19" idx="2"/>
          </p:cNvCxnSpPr>
          <p:nvPr/>
        </p:nvCxnSpPr>
        <p:spPr>
          <a:xfrm>
            <a:off x="2836823" y="3428999"/>
            <a:ext cx="754497" cy="450041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Gerade Verbindung 27"/>
          <p:cNvCxnSpPr>
            <a:stCxn id="19" idx="6"/>
            <a:endCxn id="20" idx="2"/>
          </p:cNvCxnSpPr>
          <p:nvPr/>
        </p:nvCxnSpPr>
        <p:spPr>
          <a:xfrm flipV="1">
            <a:off x="3771320" y="3429000"/>
            <a:ext cx="765003" cy="45004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Gerade Verbindung 31"/>
          <p:cNvCxnSpPr>
            <a:stCxn id="20" idx="6"/>
            <a:endCxn id="21" idx="2"/>
          </p:cNvCxnSpPr>
          <p:nvPr/>
        </p:nvCxnSpPr>
        <p:spPr>
          <a:xfrm flipV="1">
            <a:off x="4716323" y="3428999"/>
            <a:ext cx="747205" cy="1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Gerade Verbindung 34"/>
          <p:cNvCxnSpPr>
            <a:stCxn id="21" idx="6"/>
            <a:endCxn id="22" idx="2"/>
          </p:cNvCxnSpPr>
          <p:nvPr/>
        </p:nvCxnSpPr>
        <p:spPr>
          <a:xfrm flipV="1">
            <a:off x="5643528" y="2366872"/>
            <a:ext cx="761200" cy="1062127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Gerade Verbindung 38"/>
          <p:cNvCxnSpPr>
            <a:stCxn id="22" idx="6"/>
            <a:endCxn id="23" idx="2"/>
          </p:cNvCxnSpPr>
          <p:nvPr/>
        </p:nvCxnSpPr>
        <p:spPr>
          <a:xfrm>
            <a:off x="6584728" y="2366872"/>
            <a:ext cx="723576" cy="1062127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Ellipse 58"/>
          <p:cNvSpPr/>
          <p:nvPr/>
        </p:nvSpPr>
        <p:spPr>
          <a:xfrm>
            <a:off x="1724568" y="4329119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60" name="Gerade Verbindung 59"/>
          <p:cNvCxnSpPr>
            <a:stCxn id="59" idx="6"/>
            <a:endCxn id="61" idx="2"/>
          </p:cNvCxnSpPr>
          <p:nvPr/>
        </p:nvCxnSpPr>
        <p:spPr>
          <a:xfrm>
            <a:off x="1904568" y="4419119"/>
            <a:ext cx="752255" cy="0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Ellipse 60"/>
          <p:cNvSpPr/>
          <p:nvPr/>
        </p:nvSpPr>
        <p:spPr>
          <a:xfrm>
            <a:off x="2656823" y="4329119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2" name="Ellipse 61"/>
          <p:cNvSpPr/>
          <p:nvPr/>
        </p:nvSpPr>
        <p:spPr>
          <a:xfrm>
            <a:off x="3591320" y="2807935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3" name="Ellipse 62"/>
          <p:cNvSpPr/>
          <p:nvPr/>
        </p:nvSpPr>
        <p:spPr>
          <a:xfrm>
            <a:off x="4536323" y="4329120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4" name="Ellipse 63"/>
          <p:cNvSpPr/>
          <p:nvPr/>
        </p:nvSpPr>
        <p:spPr>
          <a:xfrm>
            <a:off x="5463528" y="4071511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5" name="Ellipse 64"/>
          <p:cNvSpPr/>
          <p:nvPr/>
        </p:nvSpPr>
        <p:spPr>
          <a:xfrm>
            <a:off x="6404728" y="3699040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6" name="Ellipse 65"/>
          <p:cNvSpPr/>
          <p:nvPr/>
        </p:nvSpPr>
        <p:spPr>
          <a:xfrm>
            <a:off x="7308304" y="4329119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67" name="Gerade Verbindung 66"/>
          <p:cNvCxnSpPr>
            <a:stCxn id="61" idx="6"/>
            <a:endCxn id="62" idx="2"/>
          </p:cNvCxnSpPr>
          <p:nvPr/>
        </p:nvCxnSpPr>
        <p:spPr>
          <a:xfrm flipV="1">
            <a:off x="2836823" y="2897935"/>
            <a:ext cx="754497" cy="1521184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Gerade Verbindung 67"/>
          <p:cNvCxnSpPr>
            <a:stCxn id="62" idx="6"/>
            <a:endCxn id="63" idx="2"/>
          </p:cNvCxnSpPr>
          <p:nvPr/>
        </p:nvCxnSpPr>
        <p:spPr>
          <a:xfrm>
            <a:off x="3771320" y="2897935"/>
            <a:ext cx="765003" cy="1521185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Gerade Verbindung 68"/>
          <p:cNvCxnSpPr>
            <a:stCxn id="63" idx="6"/>
            <a:endCxn id="64" idx="2"/>
          </p:cNvCxnSpPr>
          <p:nvPr/>
        </p:nvCxnSpPr>
        <p:spPr>
          <a:xfrm flipV="1">
            <a:off x="4716323" y="4161511"/>
            <a:ext cx="747205" cy="257609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Gerade Verbindung 69"/>
          <p:cNvCxnSpPr>
            <a:stCxn id="64" idx="6"/>
            <a:endCxn id="65" idx="2"/>
          </p:cNvCxnSpPr>
          <p:nvPr/>
        </p:nvCxnSpPr>
        <p:spPr>
          <a:xfrm flipV="1">
            <a:off x="5643528" y="3789040"/>
            <a:ext cx="761200" cy="372471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Gerade Verbindung 70"/>
          <p:cNvCxnSpPr>
            <a:stCxn id="65" idx="6"/>
            <a:endCxn id="66" idx="2"/>
          </p:cNvCxnSpPr>
          <p:nvPr/>
        </p:nvCxnSpPr>
        <p:spPr>
          <a:xfrm>
            <a:off x="6584728" y="3789040"/>
            <a:ext cx="723576" cy="630079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Ellipse 77"/>
          <p:cNvSpPr/>
          <p:nvPr/>
        </p:nvSpPr>
        <p:spPr>
          <a:xfrm>
            <a:off x="1724568" y="5481247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79" name="Gerade Verbindung 78"/>
          <p:cNvCxnSpPr>
            <a:stCxn id="78" idx="6"/>
            <a:endCxn id="80" idx="2"/>
          </p:cNvCxnSpPr>
          <p:nvPr/>
        </p:nvCxnSpPr>
        <p:spPr>
          <a:xfrm>
            <a:off x="1904568" y="5571247"/>
            <a:ext cx="752255" cy="0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Ellipse 79"/>
          <p:cNvSpPr/>
          <p:nvPr/>
        </p:nvSpPr>
        <p:spPr>
          <a:xfrm>
            <a:off x="2656823" y="5481247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1" name="Ellipse 80"/>
          <p:cNvSpPr/>
          <p:nvPr/>
        </p:nvSpPr>
        <p:spPr>
          <a:xfrm>
            <a:off x="3591320" y="5288935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2" name="Ellipse 81"/>
          <p:cNvSpPr/>
          <p:nvPr/>
        </p:nvSpPr>
        <p:spPr>
          <a:xfrm>
            <a:off x="4536323" y="5481248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3" name="Ellipse 82"/>
          <p:cNvSpPr/>
          <p:nvPr/>
        </p:nvSpPr>
        <p:spPr>
          <a:xfrm>
            <a:off x="5463528" y="5256351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4" name="Ellipse 83"/>
          <p:cNvSpPr/>
          <p:nvPr/>
        </p:nvSpPr>
        <p:spPr>
          <a:xfrm>
            <a:off x="6404728" y="5733256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5" name="Ellipse 84"/>
          <p:cNvSpPr/>
          <p:nvPr/>
        </p:nvSpPr>
        <p:spPr>
          <a:xfrm>
            <a:off x="7308304" y="5481247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86" name="Gerade Verbindung 85"/>
          <p:cNvCxnSpPr>
            <a:stCxn id="80" idx="6"/>
            <a:endCxn id="81" idx="2"/>
          </p:cNvCxnSpPr>
          <p:nvPr/>
        </p:nvCxnSpPr>
        <p:spPr>
          <a:xfrm flipV="1">
            <a:off x="2836823" y="5378935"/>
            <a:ext cx="754497" cy="192312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Gerade Verbindung 86"/>
          <p:cNvCxnSpPr>
            <a:stCxn id="81" idx="6"/>
            <a:endCxn id="82" idx="2"/>
          </p:cNvCxnSpPr>
          <p:nvPr/>
        </p:nvCxnSpPr>
        <p:spPr>
          <a:xfrm>
            <a:off x="3771320" y="5378935"/>
            <a:ext cx="765003" cy="192313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Gerade Verbindung 87"/>
          <p:cNvCxnSpPr>
            <a:stCxn id="82" idx="6"/>
            <a:endCxn id="83" idx="2"/>
          </p:cNvCxnSpPr>
          <p:nvPr/>
        </p:nvCxnSpPr>
        <p:spPr>
          <a:xfrm flipV="1">
            <a:off x="4716323" y="5346351"/>
            <a:ext cx="747205" cy="224897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Gerade Verbindung 88"/>
          <p:cNvCxnSpPr>
            <a:stCxn id="83" idx="6"/>
            <a:endCxn id="84" idx="2"/>
          </p:cNvCxnSpPr>
          <p:nvPr/>
        </p:nvCxnSpPr>
        <p:spPr>
          <a:xfrm>
            <a:off x="5643528" y="5346351"/>
            <a:ext cx="761200" cy="476905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Gerade Verbindung 89"/>
          <p:cNvCxnSpPr>
            <a:stCxn id="84" idx="6"/>
            <a:endCxn id="85" idx="2"/>
          </p:cNvCxnSpPr>
          <p:nvPr/>
        </p:nvCxnSpPr>
        <p:spPr>
          <a:xfrm flipV="1">
            <a:off x="6584728" y="5571247"/>
            <a:ext cx="723576" cy="252009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Rechteck 97"/>
          <p:cNvSpPr/>
          <p:nvPr/>
        </p:nvSpPr>
        <p:spPr>
          <a:xfrm>
            <a:off x="1365104" y="6065865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t1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9" name="Rechteck 98"/>
          <p:cNvSpPr/>
          <p:nvPr/>
        </p:nvSpPr>
        <p:spPr>
          <a:xfrm>
            <a:off x="2301208" y="6065864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t2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0" name="Rechteck 99"/>
          <p:cNvSpPr/>
          <p:nvPr/>
        </p:nvSpPr>
        <p:spPr>
          <a:xfrm>
            <a:off x="3237312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t3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1" name="Rechteck 100"/>
          <p:cNvSpPr/>
          <p:nvPr/>
        </p:nvSpPr>
        <p:spPr>
          <a:xfrm>
            <a:off x="4180437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t4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2" name="Rechteck 101"/>
          <p:cNvSpPr/>
          <p:nvPr/>
        </p:nvSpPr>
        <p:spPr>
          <a:xfrm>
            <a:off x="5109520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t5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3" name="Rechteck 102"/>
          <p:cNvSpPr/>
          <p:nvPr/>
        </p:nvSpPr>
        <p:spPr>
          <a:xfrm>
            <a:off x="6049256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t6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4" name="Rechteck 103"/>
          <p:cNvSpPr/>
          <p:nvPr/>
        </p:nvSpPr>
        <p:spPr>
          <a:xfrm>
            <a:off x="6948264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t7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6" name="Ellipse 105"/>
          <p:cNvSpPr/>
          <p:nvPr/>
        </p:nvSpPr>
        <p:spPr>
          <a:xfrm>
            <a:off x="1697049" y="6525344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8" name="Ellipse 107"/>
          <p:cNvSpPr/>
          <p:nvPr/>
        </p:nvSpPr>
        <p:spPr>
          <a:xfrm>
            <a:off x="4157984" y="6525344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9" name="Ellipse 108"/>
          <p:cNvSpPr/>
          <p:nvPr/>
        </p:nvSpPr>
        <p:spPr>
          <a:xfrm>
            <a:off x="1798095" y="872156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12" name="Ellipse 111"/>
          <p:cNvSpPr/>
          <p:nvPr/>
        </p:nvSpPr>
        <p:spPr>
          <a:xfrm>
            <a:off x="6434296" y="6525344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3" name="Ellipse 112"/>
          <p:cNvSpPr/>
          <p:nvPr/>
        </p:nvSpPr>
        <p:spPr>
          <a:xfrm>
            <a:off x="4296278" y="7761753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14" name="Ellipse 113"/>
          <p:cNvSpPr/>
          <p:nvPr/>
        </p:nvSpPr>
        <p:spPr>
          <a:xfrm>
            <a:off x="3057574" y="9957978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15" name="Rechteck 114"/>
          <p:cNvSpPr/>
          <p:nvPr/>
        </p:nvSpPr>
        <p:spPr>
          <a:xfrm>
            <a:off x="1894753" y="6471327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= </a:t>
            </a:r>
            <a:r>
              <a:rPr lang="de-CH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xy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6" name="Rechteck 115"/>
          <p:cNvSpPr/>
          <p:nvPr/>
        </p:nvSpPr>
        <p:spPr>
          <a:xfrm>
            <a:off x="4343025" y="6471327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= xy1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7" name="Rechteck 116"/>
          <p:cNvSpPr/>
          <p:nvPr/>
        </p:nvSpPr>
        <p:spPr>
          <a:xfrm>
            <a:off x="6647281" y="6471327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= </a:t>
            </a:r>
            <a:r>
              <a:rPr lang="de-CH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xy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8" name="Rechteck 117"/>
          <p:cNvSpPr/>
          <p:nvPr/>
        </p:nvSpPr>
        <p:spPr>
          <a:xfrm>
            <a:off x="1492650" y="116632"/>
            <a:ext cx="7172889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Baromètre de l’humeurs</a:t>
            </a:r>
            <a:endParaRPr lang="de-CH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4035497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Macintosh PowerPoint</Application>
  <PresentationFormat>Bildschirmpräsentation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admin</dc:creator>
  <cp:lastModifiedBy>Hubert Studer</cp:lastModifiedBy>
  <cp:revision>5</cp:revision>
  <dcterms:created xsi:type="dcterms:W3CDTF">2014-06-12T14:00:25Z</dcterms:created>
  <dcterms:modified xsi:type="dcterms:W3CDTF">2014-12-28T21:44:26Z</dcterms:modified>
</cp:coreProperties>
</file>

<file path=docProps/thumbnail.jpeg>
</file>