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85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6" d="100"/>
          <a:sy n="226" d="100"/>
        </p:scale>
        <p:origin x="-54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4111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2265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6795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742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633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5241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708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602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58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3041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229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" descr="Skalen 21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5864" y="476672"/>
            <a:ext cx="8280919" cy="590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793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1724568" y="315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3" name="Gerade Verbindung 12"/>
          <p:cNvCxnSpPr>
            <a:stCxn id="5" idx="6"/>
            <a:endCxn id="18" idx="2"/>
          </p:cNvCxnSpPr>
          <p:nvPr/>
        </p:nvCxnSpPr>
        <p:spPr>
          <a:xfrm>
            <a:off x="1904568" y="3248999"/>
            <a:ext cx="752255" cy="18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2656823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Ellipse 18"/>
          <p:cNvSpPr/>
          <p:nvPr/>
        </p:nvSpPr>
        <p:spPr>
          <a:xfrm>
            <a:off x="3591320" y="3789040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Ellipse 19"/>
          <p:cNvSpPr/>
          <p:nvPr/>
        </p:nvSpPr>
        <p:spPr>
          <a:xfrm>
            <a:off x="4536323" y="3339000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/>
          <p:cNvSpPr/>
          <p:nvPr/>
        </p:nvSpPr>
        <p:spPr>
          <a:xfrm>
            <a:off x="5463528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Ellipse 21"/>
          <p:cNvSpPr/>
          <p:nvPr/>
        </p:nvSpPr>
        <p:spPr>
          <a:xfrm>
            <a:off x="6404728" y="2276872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/>
          <p:cNvSpPr/>
          <p:nvPr/>
        </p:nvSpPr>
        <p:spPr>
          <a:xfrm>
            <a:off x="7308304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5" name="Gerade Verbindung 24"/>
          <p:cNvCxnSpPr>
            <a:stCxn id="18" idx="6"/>
            <a:endCxn id="19" idx="2"/>
          </p:cNvCxnSpPr>
          <p:nvPr/>
        </p:nvCxnSpPr>
        <p:spPr>
          <a:xfrm>
            <a:off x="2836823" y="3428999"/>
            <a:ext cx="754497" cy="4500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>
            <a:stCxn id="19" idx="6"/>
            <a:endCxn id="20" idx="2"/>
          </p:cNvCxnSpPr>
          <p:nvPr/>
        </p:nvCxnSpPr>
        <p:spPr>
          <a:xfrm flipV="1">
            <a:off x="3771320" y="3429000"/>
            <a:ext cx="765003" cy="45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>
            <a:stCxn id="20" idx="6"/>
            <a:endCxn id="21" idx="2"/>
          </p:cNvCxnSpPr>
          <p:nvPr/>
        </p:nvCxnSpPr>
        <p:spPr>
          <a:xfrm flipV="1">
            <a:off x="4716323" y="3428999"/>
            <a:ext cx="747205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>
            <a:stCxn id="21" idx="6"/>
            <a:endCxn id="22" idx="2"/>
          </p:cNvCxnSpPr>
          <p:nvPr/>
        </p:nvCxnSpPr>
        <p:spPr>
          <a:xfrm flipV="1">
            <a:off x="5643528" y="2366872"/>
            <a:ext cx="761200" cy="10621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>
            <a:stCxn id="22" idx="6"/>
            <a:endCxn id="23" idx="2"/>
          </p:cNvCxnSpPr>
          <p:nvPr/>
        </p:nvCxnSpPr>
        <p:spPr>
          <a:xfrm>
            <a:off x="6584728" y="2366872"/>
            <a:ext cx="723576" cy="10621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llipse 58"/>
          <p:cNvSpPr/>
          <p:nvPr/>
        </p:nvSpPr>
        <p:spPr>
          <a:xfrm>
            <a:off x="1724568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60" name="Gerade Verbindung 59"/>
          <p:cNvCxnSpPr>
            <a:stCxn id="59" idx="6"/>
            <a:endCxn id="61" idx="2"/>
          </p:cNvCxnSpPr>
          <p:nvPr/>
        </p:nvCxnSpPr>
        <p:spPr>
          <a:xfrm>
            <a:off x="1904568" y="4419119"/>
            <a:ext cx="752255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Ellipse 60"/>
          <p:cNvSpPr/>
          <p:nvPr/>
        </p:nvSpPr>
        <p:spPr>
          <a:xfrm>
            <a:off x="2656823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" name="Ellipse 61"/>
          <p:cNvSpPr/>
          <p:nvPr/>
        </p:nvSpPr>
        <p:spPr>
          <a:xfrm>
            <a:off x="3591320" y="2807935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3" name="Ellipse 62"/>
          <p:cNvSpPr/>
          <p:nvPr/>
        </p:nvSpPr>
        <p:spPr>
          <a:xfrm>
            <a:off x="4536323" y="4329120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Ellipse 63"/>
          <p:cNvSpPr/>
          <p:nvPr/>
        </p:nvSpPr>
        <p:spPr>
          <a:xfrm>
            <a:off x="5463528" y="4071511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5" name="Ellipse 64"/>
          <p:cNvSpPr/>
          <p:nvPr/>
        </p:nvSpPr>
        <p:spPr>
          <a:xfrm>
            <a:off x="6404728" y="3699040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" name="Ellipse 65"/>
          <p:cNvSpPr/>
          <p:nvPr/>
        </p:nvSpPr>
        <p:spPr>
          <a:xfrm>
            <a:off x="7308304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67" name="Gerade Verbindung 66"/>
          <p:cNvCxnSpPr>
            <a:stCxn id="61" idx="6"/>
            <a:endCxn id="62" idx="2"/>
          </p:cNvCxnSpPr>
          <p:nvPr/>
        </p:nvCxnSpPr>
        <p:spPr>
          <a:xfrm flipV="1">
            <a:off x="2836823" y="2897935"/>
            <a:ext cx="754497" cy="1521184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>
            <a:stCxn id="62" idx="6"/>
            <a:endCxn id="63" idx="2"/>
          </p:cNvCxnSpPr>
          <p:nvPr/>
        </p:nvCxnSpPr>
        <p:spPr>
          <a:xfrm>
            <a:off x="3771320" y="2897935"/>
            <a:ext cx="765003" cy="152118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8"/>
          <p:cNvCxnSpPr>
            <a:stCxn id="63" idx="6"/>
            <a:endCxn id="64" idx="2"/>
          </p:cNvCxnSpPr>
          <p:nvPr/>
        </p:nvCxnSpPr>
        <p:spPr>
          <a:xfrm flipV="1">
            <a:off x="4716323" y="4161511"/>
            <a:ext cx="747205" cy="257609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/>
          <p:cNvCxnSpPr>
            <a:stCxn id="64" idx="6"/>
            <a:endCxn id="65" idx="2"/>
          </p:cNvCxnSpPr>
          <p:nvPr/>
        </p:nvCxnSpPr>
        <p:spPr>
          <a:xfrm flipV="1">
            <a:off x="5643528" y="3789040"/>
            <a:ext cx="761200" cy="372471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>
            <a:stCxn id="65" idx="6"/>
            <a:endCxn id="66" idx="2"/>
          </p:cNvCxnSpPr>
          <p:nvPr/>
        </p:nvCxnSpPr>
        <p:spPr>
          <a:xfrm>
            <a:off x="6584728" y="3789040"/>
            <a:ext cx="723576" cy="630079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Ellipse 77"/>
          <p:cNvSpPr/>
          <p:nvPr/>
        </p:nvSpPr>
        <p:spPr>
          <a:xfrm>
            <a:off x="1724568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79" name="Gerade Verbindung 78"/>
          <p:cNvCxnSpPr>
            <a:stCxn id="78" idx="6"/>
            <a:endCxn id="80" idx="2"/>
          </p:cNvCxnSpPr>
          <p:nvPr/>
        </p:nvCxnSpPr>
        <p:spPr>
          <a:xfrm>
            <a:off x="1904568" y="5571247"/>
            <a:ext cx="752255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Ellipse 79"/>
          <p:cNvSpPr/>
          <p:nvPr/>
        </p:nvSpPr>
        <p:spPr>
          <a:xfrm>
            <a:off x="2656823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1" name="Ellipse 80"/>
          <p:cNvSpPr/>
          <p:nvPr/>
        </p:nvSpPr>
        <p:spPr>
          <a:xfrm>
            <a:off x="3591320" y="5288935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2" name="Ellipse 81"/>
          <p:cNvSpPr/>
          <p:nvPr/>
        </p:nvSpPr>
        <p:spPr>
          <a:xfrm>
            <a:off x="4536323" y="5481248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3" name="Ellipse 82"/>
          <p:cNvSpPr/>
          <p:nvPr/>
        </p:nvSpPr>
        <p:spPr>
          <a:xfrm>
            <a:off x="5463528" y="5256351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4" name="Ellipse 83"/>
          <p:cNvSpPr/>
          <p:nvPr/>
        </p:nvSpPr>
        <p:spPr>
          <a:xfrm>
            <a:off x="6404728" y="5733256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5" name="Ellipse 84"/>
          <p:cNvSpPr/>
          <p:nvPr/>
        </p:nvSpPr>
        <p:spPr>
          <a:xfrm>
            <a:off x="7308304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6" name="Gerade Verbindung 85"/>
          <p:cNvCxnSpPr>
            <a:stCxn id="80" idx="6"/>
            <a:endCxn id="81" idx="2"/>
          </p:cNvCxnSpPr>
          <p:nvPr/>
        </p:nvCxnSpPr>
        <p:spPr>
          <a:xfrm flipV="1">
            <a:off x="2836823" y="5378935"/>
            <a:ext cx="754497" cy="19231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/>
          <p:cNvCxnSpPr>
            <a:stCxn id="81" idx="6"/>
            <a:endCxn id="82" idx="2"/>
          </p:cNvCxnSpPr>
          <p:nvPr/>
        </p:nvCxnSpPr>
        <p:spPr>
          <a:xfrm>
            <a:off x="3771320" y="5378935"/>
            <a:ext cx="765003" cy="19231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/>
          <p:cNvCxnSpPr>
            <a:stCxn id="82" idx="6"/>
            <a:endCxn id="83" idx="2"/>
          </p:cNvCxnSpPr>
          <p:nvPr/>
        </p:nvCxnSpPr>
        <p:spPr>
          <a:xfrm flipV="1">
            <a:off x="4716323" y="5346351"/>
            <a:ext cx="747205" cy="22489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>
            <a:stCxn id="83" idx="6"/>
            <a:endCxn id="84" idx="2"/>
          </p:cNvCxnSpPr>
          <p:nvPr/>
        </p:nvCxnSpPr>
        <p:spPr>
          <a:xfrm>
            <a:off x="5643528" y="5346351"/>
            <a:ext cx="761200" cy="47690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89"/>
          <p:cNvCxnSpPr>
            <a:stCxn id="84" idx="6"/>
            <a:endCxn id="85" idx="2"/>
          </p:cNvCxnSpPr>
          <p:nvPr/>
        </p:nvCxnSpPr>
        <p:spPr>
          <a:xfrm flipV="1">
            <a:off x="6584728" y="5571247"/>
            <a:ext cx="723576" cy="25200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hteck 97"/>
          <p:cNvSpPr/>
          <p:nvPr/>
        </p:nvSpPr>
        <p:spPr>
          <a:xfrm>
            <a:off x="1365104" y="6065865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t1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Rechteck 98"/>
          <p:cNvSpPr/>
          <p:nvPr/>
        </p:nvSpPr>
        <p:spPr>
          <a:xfrm>
            <a:off x="2301208" y="6065864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hteck 99"/>
          <p:cNvSpPr/>
          <p:nvPr/>
        </p:nvSpPr>
        <p:spPr>
          <a:xfrm>
            <a:off x="3237312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t3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Rechteck 100"/>
          <p:cNvSpPr/>
          <p:nvPr/>
        </p:nvSpPr>
        <p:spPr>
          <a:xfrm>
            <a:off x="4180437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t4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hteck 101"/>
          <p:cNvSpPr/>
          <p:nvPr/>
        </p:nvSpPr>
        <p:spPr>
          <a:xfrm>
            <a:off x="5109520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t5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chteck 102"/>
          <p:cNvSpPr/>
          <p:nvPr/>
        </p:nvSpPr>
        <p:spPr>
          <a:xfrm>
            <a:off x="6049256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t6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6948264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t7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Ellipse 105"/>
          <p:cNvSpPr/>
          <p:nvPr/>
        </p:nvSpPr>
        <p:spPr>
          <a:xfrm>
            <a:off x="1697049" y="6525344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Ellipse 107"/>
          <p:cNvSpPr/>
          <p:nvPr/>
        </p:nvSpPr>
        <p:spPr>
          <a:xfrm>
            <a:off x="4157984" y="6525344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Ellipse 108"/>
          <p:cNvSpPr/>
          <p:nvPr/>
        </p:nvSpPr>
        <p:spPr>
          <a:xfrm>
            <a:off x="1798095" y="872156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2" name="Ellipse 111"/>
          <p:cNvSpPr/>
          <p:nvPr/>
        </p:nvSpPr>
        <p:spPr>
          <a:xfrm>
            <a:off x="6434296" y="6525344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Ellipse 112"/>
          <p:cNvSpPr/>
          <p:nvPr/>
        </p:nvSpPr>
        <p:spPr>
          <a:xfrm>
            <a:off x="4296278" y="7761753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4" name="Ellipse 113"/>
          <p:cNvSpPr/>
          <p:nvPr/>
        </p:nvSpPr>
        <p:spPr>
          <a:xfrm>
            <a:off x="3057574" y="9957978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5" name="Rechteck 114"/>
          <p:cNvSpPr/>
          <p:nvPr/>
        </p:nvSpPr>
        <p:spPr>
          <a:xfrm>
            <a:off x="1894753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CH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hteck 115"/>
          <p:cNvSpPr/>
          <p:nvPr/>
        </p:nvSpPr>
        <p:spPr>
          <a:xfrm>
            <a:off x="4343025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xy1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Rechteck 116"/>
          <p:cNvSpPr/>
          <p:nvPr/>
        </p:nvSpPr>
        <p:spPr>
          <a:xfrm>
            <a:off x="6647281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CH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1492650" y="116632"/>
            <a:ext cx="7172889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Barometro della situazione</a:t>
            </a:r>
            <a:endParaRPr lang="de-CH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3549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Macintosh PowerPoint</Application>
  <PresentationFormat>Bildschirmpräsentation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Hubert Studer</cp:lastModifiedBy>
  <cp:revision>5</cp:revision>
  <dcterms:created xsi:type="dcterms:W3CDTF">2014-06-12T14:00:25Z</dcterms:created>
  <dcterms:modified xsi:type="dcterms:W3CDTF">2014-12-28T21:44:47Z</dcterms:modified>
</cp:coreProperties>
</file>